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sldIdLst>
    <p:sldId id="272" r:id="rId2"/>
    <p:sldId id="283" r:id="rId3"/>
    <p:sldId id="273" r:id="rId4"/>
    <p:sldId id="274" r:id="rId5"/>
    <p:sldId id="275" r:id="rId6"/>
    <p:sldId id="276" r:id="rId7"/>
    <p:sldId id="277" r:id="rId8"/>
    <p:sldId id="284" r:id="rId9"/>
    <p:sldId id="285" r:id="rId10"/>
    <p:sldId id="286" r:id="rId11"/>
    <p:sldId id="287" r:id="rId12"/>
    <p:sldId id="288" r:id="rId13"/>
    <p:sldId id="289" r:id="rId14"/>
    <p:sldId id="290" r:id="rId15"/>
    <p:sldId id="291" r:id="rId16"/>
    <p:sldId id="278" r:id="rId17"/>
    <p:sldId id="279" r:id="rId18"/>
    <p:sldId id="280" r:id="rId19"/>
    <p:sldId id="281" r:id="rId20"/>
    <p:sldId id="282"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90" d="100"/>
          <a:sy n="90" d="100"/>
        </p:scale>
        <p:origin x="-18"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103625-972F-435B-AE43-DEFF362B29AE}" type="datetimeFigureOut">
              <a:rPr lang="en-US" smtClean="0"/>
              <a:t>12/27/2023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EA1015-7E9B-4E40-BFCB-FDE8A44C6C59}" type="slidenum">
              <a:rPr lang="en-US" smtClean="0"/>
              <a:t>‹#›</a:t>
            </a:fld>
            <a:endParaRPr lang="en-US"/>
          </a:p>
        </p:txBody>
      </p:sp>
    </p:spTree>
    <p:extLst>
      <p:ext uri="{BB962C8B-B14F-4D97-AF65-F5344CB8AC3E}">
        <p14:creationId xmlns:p14="http://schemas.microsoft.com/office/powerpoint/2010/main" val="364653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a-ET" dirty="0"/>
          </a:p>
        </p:txBody>
      </p:sp>
      <p:sp>
        <p:nvSpPr>
          <p:cNvPr id="4" name="Slide Number Placeholder 3"/>
          <p:cNvSpPr>
            <a:spLocks noGrp="1"/>
          </p:cNvSpPr>
          <p:nvPr>
            <p:ph type="sldNum" sz="quarter" idx="5"/>
          </p:nvPr>
        </p:nvSpPr>
        <p:spPr/>
        <p:txBody>
          <a:bodyPr/>
          <a:lstStyle/>
          <a:p>
            <a:fld id="{0B8A4A8F-C10C-4501-A169-629D121C6321}" type="slidenum">
              <a:rPr lang="aa-ET" smtClean="0"/>
              <a:t>14</a:t>
            </a:fld>
            <a:endParaRPr lang="aa-ET"/>
          </a:p>
        </p:txBody>
      </p:sp>
    </p:spTree>
    <p:extLst>
      <p:ext uri="{BB962C8B-B14F-4D97-AF65-F5344CB8AC3E}">
        <p14:creationId xmlns:p14="http://schemas.microsoft.com/office/powerpoint/2010/main" val="35135669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170950D-1E0D-452C-8387-18DDD3872079}" type="datetime1">
              <a:rPr lang="en-US" smtClean="0"/>
              <a:t>12/27/2023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EAA09C-6450-4D25-96DE-8A8310008DC6}" type="datetime1">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6FAA95-8B78-4D63-9FE3-AD8DD4393DAE}" type="datetime1">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C24CCA-547B-46FF-A978-B89F5AC17EDF}" type="datetime1">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3618BA-676E-480A-9AE3-7B26A40C3E7D}" type="datetime1">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6283F421-4F88-4598-B624-E07C9CF94B4F}" type="datetime1">
              <a:rPr lang="en-US" smtClean="0"/>
              <a:t>12/27/2023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97661A3-A6FA-4184-8257-FED2BB680CB1}" type="datetime1">
              <a:rPr lang="en-US" smtClean="0"/>
              <a:t>12/27/2023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D2C50B-6F2E-47E4-B52D-6473A263422A}" type="datetime1">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82AFBE3-4FE2-433A-9F7F-8B38FE37BCAB}" type="datetime1">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D5D693-63D1-4A25-9085-00F0FE772BE3}" type="datetime1">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C2A286-D17D-427B-B584-272358D214B8}" type="datetime1">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0BED77A-8B6A-4D70-B23C-46E81D7C4A50}" type="datetime1">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E197F90-2A3C-4D1C-9BCC-1C09C436F171}" type="datetime1">
              <a:rPr lang="en-US" smtClean="0"/>
              <a:t>12/27/2023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C216A56-A585-412B-9703-D4115662C268}" type="datetime1">
              <a:rPr lang="en-US" smtClean="0"/>
              <a:t>12/27/2023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B30FE-09EB-4879-AF02-AE7C4EDCD415}" type="datetime1">
              <a:rPr lang="en-US" smtClean="0"/>
              <a:t>12/27/2023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18D531-8451-48D0-BDA1-BFBC7C7F5659}" type="datetime1">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77CF3A-4B9A-4F28-B925-4ECCC32211EE}" type="datetime1">
              <a:rPr lang="en-US" smtClean="0"/>
              <a:t>12/27/2023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3F0E438-E1E8-4989-BC52-FE5EDDD567CA}" type="datetime1">
              <a:rPr lang="en-US" smtClean="0"/>
              <a:t>12/27/2023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1</a:t>
            </a:fld>
            <a:endParaRPr lang="en-US" dirty="0"/>
          </a:p>
        </p:txBody>
      </p:sp>
      <p:pic>
        <p:nvPicPr>
          <p:cNvPr id="5" name="Picture 4"/>
          <p:cNvPicPr>
            <a:picLocks noChangeAspect="1"/>
          </p:cNvPicPr>
          <p:nvPr/>
        </p:nvPicPr>
        <p:blipFill>
          <a:blip r:embed="rId2"/>
          <a:stretch>
            <a:fillRect/>
          </a:stretch>
        </p:blipFill>
        <p:spPr>
          <a:xfrm>
            <a:off x="1761495" y="952230"/>
            <a:ext cx="7858125" cy="3952875"/>
          </a:xfrm>
          <a:prstGeom prst="rect">
            <a:avLst/>
          </a:prstGeom>
        </p:spPr>
      </p:pic>
    </p:spTree>
    <p:extLst>
      <p:ext uri="{BB962C8B-B14F-4D97-AF65-F5344CB8AC3E}">
        <p14:creationId xmlns:p14="http://schemas.microsoft.com/office/powerpoint/2010/main" val="1154295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AA8487-19CC-485E-A84F-FD31C4CC50EA}"/>
              </a:ext>
            </a:extLst>
          </p:cNvPr>
          <p:cNvSpPr>
            <a:spLocks noGrp="1"/>
          </p:cNvSpPr>
          <p:nvPr>
            <p:ph type="title"/>
          </p:nvPr>
        </p:nvSpPr>
        <p:spPr/>
        <p:txBody>
          <a:bodyPr/>
          <a:lstStyle/>
          <a:p>
            <a:endParaRPr lang="aa-ET"/>
          </a:p>
        </p:txBody>
      </p:sp>
      <p:sp>
        <p:nvSpPr>
          <p:cNvPr id="3" name="Content Placeholder 2">
            <a:extLst>
              <a:ext uri="{FF2B5EF4-FFF2-40B4-BE49-F238E27FC236}">
                <a16:creationId xmlns="" xmlns:a16="http://schemas.microsoft.com/office/drawing/2014/main" id="{6EB78A63-AA2F-412F-8760-60A4AE7C8C7C}"/>
              </a:ext>
            </a:extLst>
          </p:cNvPr>
          <p:cNvSpPr>
            <a:spLocks noGrp="1"/>
          </p:cNvSpPr>
          <p:nvPr>
            <p:ph idx="1"/>
          </p:nvPr>
        </p:nvSpPr>
        <p:spPr/>
        <p:txBody>
          <a:bodyPr/>
          <a:lstStyle/>
          <a:p>
            <a:endParaRPr lang="aa-ET"/>
          </a:p>
        </p:txBody>
      </p:sp>
      <p:pic>
        <p:nvPicPr>
          <p:cNvPr id="5" name="Picture 4">
            <a:extLst>
              <a:ext uri="{FF2B5EF4-FFF2-40B4-BE49-F238E27FC236}">
                <a16:creationId xmlns="" xmlns:a16="http://schemas.microsoft.com/office/drawing/2014/main" id="{FB247A1F-5F41-44D6-9233-0224759FB67F}"/>
              </a:ext>
            </a:extLst>
          </p:cNvPr>
          <p:cNvPicPr>
            <a:picLocks noChangeAspect="1"/>
          </p:cNvPicPr>
          <p:nvPr/>
        </p:nvPicPr>
        <p:blipFill rotWithShape="1">
          <a:blip r:embed="rId2"/>
          <a:srcRect l="13214" t="6963" r="3809" b="13845"/>
          <a:stretch/>
        </p:blipFill>
        <p:spPr>
          <a:xfrm>
            <a:off x="1611085" y="478971"/>
            <a:ext cx="10116457" cy="5428343"/>
          </a:xfrm>
          <a:prstGeom prst="rect">
            <a:avLst/>
          </a:prstGeom>
        </p:spPr>
      </p:pic>
    </p:spTree>
    <p:extLst>
      <p:ext uri="{BB962C8B-B14F-4D97-AF65-F5344CB8AC3E}">
        <p14:creationId xmlns:p14="http://schemas.microsoft.com/office/powerpoint/2010/main" val="2308253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F12A002-9412-4F1A-A727-F35C6687778B}"/>
              </a:ext>
            </a:extLst>
          </p:cNvPr>
          <p:cNvSpPr>
            <a:spLocks noGrp="1"/>
          </p:cNvSpPr>
          <p:nvPr>
            <p:ph idx="1"/>
          </p:nvPr>
        </p:nvSpPr>
        <p:spPr/>
        <p:txBody>
          <a:bodyPr/>
          <a:lstStyle/>
          <a:p>
            <a:endParaRPr lang="aa-ET"/>
          </a:p>
        </p:txBody>
      </p:sp>
      <p:pic>
        <p:nvPicPr>
          <p:cNvPr id="5" name="Picture 4">
            <a:extLst>
              <a:ext uri="{FF2B5EF4-FFF2-40B4-BE49-F238E27FC236}">
                <a16:creationId xmlns="" xmlns:a16="http://schemas.microsoft.com/office/drawing/2014/main" id="{E8DCB070-B35D-42EE-8A21-6CA7B9EC1DB8}"/>
              </a:ext>
            </a:extLst>
          </p:cNvPr>
          <p:cNvPicPr>
            <a:picLocks noChangeAspect="1"/>
          </p:cNvPicPr>
          <p:nvPr/>
        </p:nvPicPr>
        <p:blipFill rotWithShape="1">
          <a:blip r:embed="rId2"/>
          <a:srcRect l="33810" t="19668" r="37738" b="23585"/>
          <a:stretch/>
        </p:blipFill>
        <p:spPr>
          <a:xfrm>
            <a:off x="4122056" y="1825625"/>
            <a:ext cx="3468915" cy="3889828"/>
          </a:xfrm>
          <a:prstGeom prst="rect">
            <a:avLst/>
          </a:prstGeom>
        </p:spPr>
      </p:pic>
    </p:spTree>
    <p:extLst>
      <p:ext uri="{BB962C8B-B14F-4D97-AF65-F5344CB8AC3E}">
        <p14:creationId xmlns:p14="http://schemas.microsoft.com/office/powerpoint/2010/main" val="1473653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13F572-2E33-4A6F-8120-382C02C86C8C}"/>
              </a:ext>
            </a:extLst>
          </p:cNvPr>
          <p:cNvSpPr>
            <a:spLocks noGrp="1"/>
          </p:cNvSpPr>
          <p:nvPr>
            <p:ph type="title"/>
          </p:nvPr>
        </p:nvSpPr>
        <p:spPr/>
        <p:txBody>
          <a:bodyPr/>
          <a:lstStyle/>
          <a:p>
            <a:endParaRPr lang="aa-ET"/>
          </a:p>
        </p:txBody>
      </p:sp>
      <p:sp>
        <p:nvSpPr>
          <p:cNvPr id="3" name="Content Placeholder 2">
            <a:extLst>
              <a:ext uri="{FF2B5EF4-FFF2-40B4-BE49-F238E27FC236}">
                <a16:creationId xmlns="" xmlns:a16="http://schemas.microsoft.com/office/drawing/2014/main" id="{143F3CC2-0835-4159-AE7A-B6E6723255BE}"/>
              </a:ext>
            </a:extLst>
          </p:cNvPr>
          <p:cNvSpPr>
            <a:spLocks noGrp="1"/>
          </p:cNvSpPr>
          <p:nvPr>
            <p:ph idx="1"/>
          </p:nvPr>
        </p:nvSpPr>
        <p:spPr/>
        <p:txBody>
          <a:bodyPr/>
          <a:lstStyle/>
          <a:p>
            <a:endParaRPr lang="aa-ET"/>
          </a:p>
        </p:txBody>
      </p:sp>
      <p:pic>
        <p:nvPicPr>
          <p:cNvPr id="5" name="Picture 4">
            <a:extLst>
              <a:ext uri="{FF2B5EF4-FFF2-40B4-BE49-F238E27FC236}">
                <a16:creationId xmlns="" xmlns:a16="http://schemas.microsoft.com/office/drawing/2014/main" id="{407485AA-F79E-4041-A3B8-F0378C69EF41}"/>
              </a:ext>
            </a:extLst>
          </p:cNvPr>
          <p:cNvPicPr>
            <a:picLocks noChangeAspect="1"/>
          </p:cNvPicPr>
          <p:nvPr/>
        </p:nvPicPr>
        <p:blipFill rotWithShape="1">
          <a:blip r:embed="rId2"/>
          <a:srcRect l="11309" t="8233" r="12143" b="16810"/>
          <a:stretch/>
        </p:blipFill>
        <p:spPr>
          <a:xfrm>
            <a:off x="1378857" y="566057"/>
            <a:ext cx="9332686" cy="5138057"/>
          </a:xfrm>
          <a:prstGeom prst="rect">
            <a:avLst/>
          </a:prstGeom>
        </p:spPr>
      </p:pic>
    </p:spTree>
    <p:extLst>
      <p:ext uri="{BB962C8B-B14F-4D97-AF65-F5344CB8AC3E}">
        <p14:creationId xmlns:p14="http://schemas.microsoft.com/office/powerpoint/2010/main" val="4007314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C13C0F-E0B4-40DF-9B22-DB6C3EB10829}"/>
              </a:ext>
            </a:extLst>
          </p:cNvPr>
          <p:cNvSpPr>
            <a:spLocks noGrp="1"/>
          </p:cNvSpPr>
          <p:nvPr>
            <p:ph type="title"/>
          </p:nvPr>
        </p:nvSpPr>
        <p:spPr/>
        <p:txBody>
          <a:bodyPr/>
          <a:lstStyle/>
          <a:p>
            <a:endParaRPr lang="aa-ET"/>
          </a:p>
        </p:txBody>
      </p:sp>
      <p:sp>
        <p:nvSpPr>
          <p:cNvPr id="3" name="Content Placeholder 2">
            <a:extLst>
              <a:ext uri="{FF2B5EF4-FFF2-40B4-BE49-F238E27FC236}">
                <a16:creationId xmlns="" xmlns:a16="http://schemas.microsoft.com/office/drawing/2014/main" id="{CAD5103F-1237-4D91-9B93-98EF0D751A60}"/>
              </a:ext>
            </a:extLst>
          </p:cNvPr>
          <p:cNvSpPr>
            <a:spLocks noGrp="1"/>
          </p:cNvSpPr>
          <p:nvPr>
            <p:ph idx="1"/>
          </p:nvPr>
        </p:nvSpPr>
        <p:spPr/>
        <p:txBody>
          <a:bodyPr/>
          <a:lstStyle/>
          <a:p>
            <a:endParaRPr lang="aa-ET"/>
          </a:p>
        </p:txBody>
      </p:sp>
      <p:pic>
        <p:nvPicPr>
          <p:cNvPr id="5" name="Picture 4">
            <a:extLst>
              <a:ext uri="{FF2B5EF4-FFF2-40B4-BE49-F238E27FC236}">
                <a16:creationId xmlns="" xmlns:a16="http://schemas.microsoft.com/office/drawing/2014/main" id="{1C1AECEA-2E6C-4D40-B17A-DD0C8812E6EE}"/>
              </a:ext>
            </a:extLst>
          </p:cNvPr>
          <p:cNvPicPr>
            <a:picLocks noChangeAspect="1"/>
          </p:cNvPicPr>
          <p:nvPr/>
        </p:nvPicPr>
        <p:blipFill rotWithShape="1">
          <a:blip r:embed="rId2"/>
          <a:srcRect l="13750" t="6963" r="14881" b="15962"/>
          <a:stretch/>
        </p:blipFill>
        <p:spPr>
          <a:xfrm>
            <a:off x="1306960" y="783358"/>
            <a:ext cx="8701314" cy="5283200"/>
          </a:xfrm>
          <a:prstGeom prst="rect">
            <a:avLst/>
          </a:prstGeom>
        </p:spPr>
      </p:pic>
    </p:spTree>
    <p:extLst>
      <p:ext uri="{BB962C8B-B14F-4D97-AF65-F5344CB8AC3E}">
        <p14:creationId xmlns:p14="http://schemas.microsoft.com/office/powerpoint/2010/main" val="3050189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EDA0B4-0A29-4E7C-8483-9CA756D79996}"/>
              </a:ext>
            </a:extLst>
          </p:cNvPr>
          <p:cNvSpPr>
            <a:spLocks noGrp="1"/>
          </p:cNvSpPr>
          <p:nvPr>
            <p:ph type="title"/>
          </p:nvPr>
        </p:nvSpPr>
        <p:spPr/>
        <p:txBody>
          <a:bodyPr/>
          <a:lstStyle/>
          <a:p>
            <a:endParaRPr lang="aa-ET"/>
          </a:p>
        </p:txBody>
      </p:sp>
      <p:sp>
        <p:nvSpPr>
          <p:cNvPr id="3" name="Content Placeholder 2">
            <a:extLst>
              <a:ext uri="{FF2B5EF4-FFF2-40B4-BE49-F238E27FC236}">
                <a16:creationId xmlns="" xmlns:a16="http://schemas.microsoft.com/office/drawing/2014/main" id="{8AF19E0F-A5C0-4D0C-A97C-FA3AB4F63365}"/>
              </a:ext>
            </a:extLst>
          </p:cNvPr>
          <p:cNvSpPr>
            <a:spLocks noGrp="1"/>
          </p:cNvSpPr>
          <p:nvPr>
            <p:ph idx="1"/>
          </p:nvPr>
        </p:nvSpPr>
        <p:spPr/>
        <p:txBody>
          <a:bodyPr/>
          <a:lstStyle/>
          <a:p>
            <a:endParaRPr lang="aa-ET"/>
          </a:p>
        </p:txBody>
      </p:sp>
      <p:pic>
        <p:nvPicPr>
          <p:cNvPr id="7" name="Picture 6">
            <a:extLst>
              <a:ext uri="{FF2B5EF4-FFF2-40B4-BE49-F238E27FC236}">
                <a16:creationId xmlns="" xmlns:a16="http://schemas.microsoft.com/office/drawing/2014/main" id="{25850E4A-1F29-448A-8EC4-B5AFDDB3E06E}"/>
              </a:ext>
            </a:extLst>
          </p:cNvPr>
          <p:cNvPicPr>
            <a:picLocks noChangeAspect="1"/>
          </p:cNvPicPr>
          <p:nvPr/>
        </p:nvPicPr>
        <p:blipFill rotWithShape="1">
          <a:blip r:embed="rId3"/>
          <a:srcRect l="3453" t="7786" r="6875" b="26150"/>
          <a:stretch/>
        </p:blipFill>
        <p:spPr>
          <a:xfrm>
            <a:off x="420914" y="827315"/>
            <a:ext cx="10932886" cy="4528457"/>
          </a:xfrm>
          <a:prstGeom prst="rect">
            <a:avLst/>
          </a:prstGeom>
        </p:spPr>
      </p:pic>
    </p:spTree>
    <p:extLst>
      <p:ext uri="{BB962C8B-B14F-4D97-AF65-F5344CB8AC3E}">
        <p14:creationId xmlns:p14="http://schemas.microsoft.com/office/powerpoint/2010/main" val="1565123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05CA59-B265-4290-9568-5D13961C4129}"/>
              </a:ext>
            </a:extLst>
          </p:cNvPr>
          <p:cNvSpPr>
            <a:spLocks noGrp="1"/>
          </p:cNvSpPr>
          <p:nvPr>
            <p:ph type="title"/>
          </p:nvPr>
        </p:nvSpPr>
        <p:spPr/>
        <p:txBody>
          <a:bodyPr/>
          <a:lstStyle/>
          <a:p>
            <a:endParaRPr lang="aa-ET"/>
          </a:p>
        </p:txBody>
      </p:sp>
      <p:sp>
        <p:nvSpPr>
          <p:cNvPr id="3" name="Content Placeholder 2">
            <a:extLst>
              <a:ext uri="{FF2B5EF4-FFF2-40B4-BE49-F238E27FC236}">
                <a16:creationId xmlns="" xmlns:a16="http://schemas.microsoft.com/office/drawing/2014/main" id="{9B61AA14-103E-4B81-A303-CDA63779CF05}"/>
              </a:ext>
            </a:extLst>
          </p:cNvPr>
          <p:cNvSpPr>
            <a:spLocks noGrp="1"/>
          </p:cNvSpPr>
          <p:nvPr>
            <p:ph idx="1"/>
          </p:nvPr>
        </p:nvSpPr>
        <p:spPr/>
        <p:txBody>
          <a:bodyPr/>
          <a:lstStyle/>
          <a:p>
            <a:endParaRPr lang="aa-ET"/>
          </a:p>
        </p:txBody>
      </p:sp>
      <p:pic>
        <p:nvPicPr>
          <p:cNvPr id="5" name="Picture 4">
            <a:extLst>
              <a:ext uri="{FF2B5EF4-FFF2-40B4-BE49-F238E27FC236}">
                <a16:creationId xmlns="" xmlns:a16="http://schemas.microsoft.com/office/drawing/2014/main" id="{7930FA10-80C4-4160-BE7F-5FD1BC60E840}"/>
              </a:ext>
            </a:extLst>
          </p:cNvPr>
          <p:cNvPicPr>
            <a:picLocks noChangeAspect="1"/>
          </p:cNvPicPr>
          <p:nvPr/>
        </p:nvPicPr>
        <p:blipFill rotWithShape="1">
          <a:blip r:embed="rId2"/>
          <a:srcRect l="6875" t="7175" r="27381" b="14904"/>
          <a:stretch/>
        </p:blipFill>
        <p:spPr>
          <a:xfrm>
            <a:off x="1796143" y="537029"/>
            <a:ext cx="8015514" cy="5341257"/>
          </a:xfrm>
          <a:prstGeom prst="rect">
            <a:avLst/>
          </a:prstGeom>
        </p:spPr>
      </p:pic>
    </p:spTree>
    <p:extLst>
      <p:ext uri="{BB962C8B-B14F-4D97-AF65-F5344CB8AC3E}">
        <p14:creationId xmlns:p14="http://schemas.microsoft.com/office/powerpoint/2010/main" val="3425813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16</a:t>
            </a:fld>
            <a:endParaRPr lang="en-US" dirty="0"/>
          </a:p>
        </p:txBody>
      </p:sp>
      <p:pic>
        <p:nvPicPr>
          <p:cNvPr id="5" name="Picture 4"/>
          <p:cNvPicPr>
            <a:picLocks noChangeAspect="1"/>
          </p:cNvPicPr>
          <p:nvPr/>
        </p:nvPicPr>
        <p:blipFill>
          <a:blip r:embed="rId2"/>
          <a:stretch>
            <a:fillRect/>
          </a:stretch>
        </p:blipFill>
        <p:spPr>
          <a:xfrm>
            <a:off x="1630392" y="914400"/>
            <a:ext cx="8885207" cy="4457700"/>
          </a:xfrm>
          <a:prstGeom prst="rect">
            <a:avLst/>
          </a:prstGeom>
        </p:spPr>
      </p:pic>
    </p:spTree>
    <p:extLst>
      <p:ext uri="{BB962C8B-B14F-4D97-AF65-F5344CB8AC3E}">
        <p14:creationId xmlns:p14="http://schemas.microsoft.com/office/powerpoint/2010/main" val="3246648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17</a:t>
            </a:fld>
            <a:endParaRPr lang="en-US" dirty="0"/>
          </a:p>
        </p:txBody>
      </p:sp>
      <p:pic>
        <p:nvPicPr>
          <p:cNvPr id="6" name="Picture 5"/>
          <p:cNvPicPr>
            <a:picLocks noChangeAspect="1"/>
          </p:cNvPicPr>
          <p:nvPr/>
        </p:nvPicPr>
        <p:blipFill>
          <a:blip r:embed="rId2"/>
          <a:stretch>
            <a:fillRect/>
          </a:stretch>
        </p:blipFill>
        <p:spPr>
          <a:xfrm>
            <a:off x="1570008" y="1203024"/>
            <a:ext cx="8980098" cy="4447277"/>
          </a:xfrm>
          <a:prstGeom prst="rect">
            <a:avLst/>
          </a:prstGeom>
        </p:spPr>
      </p:pic>
    </p:spTree>
    <p:extLst>
      <p:ext uri="{BB962C8B-B14F-4D97-AF65-F5344CB8AC3E}">
        <p14:creationId xmlns:p14="http://schemas.microsoft.com/office/powerpoint/2010/main" val="2682449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18</a:t>
            </a:fld>
            <a:endParaRPr lang="en-US" dirty="0"/>
          </a:p>
        </p:txBody>
      </p:sp>
      <p:pic>
        <p:nvPicPr>
          <p:cNvPr id="5" name="Picture 4"/>
          <p:cNvPicPr>
            <a:picLocks noChangeAspect="1"/>
          </p:cNvPicPr>
          <p:nvPr/>
        </p:nvPicPr>
        <p:blipFill>
          <a:blip r:embed="rId2"/>
          <a:stretch>
            <a:fillRect/>
          </a:stretch>
        </p:blipFill>
        <p:spPr>
          <a:xfrm>
            <a:off x="1630392" y="1462087"/>
            <a:ext cx="8842076" cy="4602283"/>
          </a:xfrm>
          <a:prstGeom prst="rect">
            <a:avLst/>
          </a:prstGeom>
        </p:spPr>
      </p:pic>
    </p:spTree>
    <p:extLst>
      <p:ext uri="{BB962C8B-B14F-4D97-AF65-F5344CB8AC3E}">
        <p14:creationId xmlns:p14="http://schemas.microsoft.com/office/powerpoint/2010/main" val="2098401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19</a:t>
            </a:fld>
            <a:endParaRPr lang="en-US" dirty="0"/>
          </a:p>
        </p:txBody>
      </p:sp>
      <p:pic>
        <p:nvPicPr>
          <p:cNvPr id="5" name="Picture 4"/>
          <p:cNvPicPr>
            <a:picLocks noChangeAspect="1"/>
          </p:cNvPicPr>
          <p:nvPr/>
        </p:nvPicPr>
        <p:blipFill>
          <a:blip r:embed="rId2"/>
          <a:stretch>
            <a:fillRect/>
          </a:stretch>
        </p:blipFill>
        <p:spPr>
          <a:xfrm>
            <a:off x="1742536" y="983411"/>
            <a:ext cx="8410755" cy="4571999"/>
          </a:xfrm>
          <a:prstGeom prst="rect">
            <a:avLst/>
          </a:prstGeom>
        </p:spPr>
      </p:pic>
    </p:spTree>
    <p:extLst>
      <p:ext uri="{BB962C8B-B14F-4D97-AF65-F5344CB8AC3E}">
        <p14:creationId xmlns:p14="http://schemas.microsoft.com/office/powerpoint/2010/main" val="2457421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Comparison </a:t>
            </a:r>
            <a:r>
              <a:rPr lang="en-US" dirty="0" err="1" smtClean="0">
                <a:solidFill>
                  <a:schemeClr val="bg1"/>
                </a:solidFill>
              </a:rPr>
              <a:t>b/W</a:t>
            </a:r>
            <a:r>
              <a:rPr lang="en-US" dirty="0" smtClean="0">
                <a:solidFill>
                  <a:schemeClr val="bg1"/>
                </a:solidFill>
              </a:rPr>
              <a:t> </a:t>
            </a:r>
            <a:r>
              <a:rPr lang="en-US" dirty="0" err="1" smtClean="0">
                <a:solidFill>
                  <a:schemeClr val="bg1"/>
                </a:solidFill>
              </a:rPr>
              <a:t>YoLO</a:t>
            </a:r>
            <a:r>
              <a:rPr lang="en-US" dirty="0" smtClean="0">
                <a:solidFill>
                  <a:schemeClr val="bg1"/>
                </a:solidFill>
              </a:rPr>
              <a:t> &amp; CNN</a:t>
            </a:r>
            <a:endParaRPr lang="en-US" dirty="0">
              <a:solidFill>
                <a:schemeClr val="bg1"/>
              </a:solidFill>
            </a:endParaRPr>
          </a:p>
        </p:txBody>
      </p:sp>
      <p:sp>
        <p:nvSpPr>
          <p:cNvPr id="3" name="Content Placeholder 2"/>
          <p:cNvSpPr>
            <a:spLocks noGrp="1"/>
          </p:cNvSpPr>
          <p:nvPr>
            <p:ph idx="1"/>
          </p:nvPr>
        </p:nvSpPr>
        <p:spPr/>
        <p:txBody>
          <a:bodyPr/>
          <a:lstStyle/>
          <a:p>
            <a:pPr algn="just"/>
            <a:r>
              <a:rPr lang="en-US" dirty="0">
                <a:solidFill>
                  <a:schemeClr val="bg1"/>
                </a:solidFill>
              </a:rPr>
              <a:t>Using that data set, we are able to create a training and test set and train the convolutional network, which is exactly how YOLO works. Using CNN, YOLO is able to predict all objects in one forward pass and that is the reason for its full name “You Only Look Once”.</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18886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20</a:t>
            </a:fld>
            <a:endParaRPr lang="en-US" dirty="0"/>
          </a:p>
        </p:txBody>
      </p:sp>
      <p:pic>
        <p:nvPicPr>
          <p:cNvPr id="5" name="Picture 4"/>
          <p:cNvPicPr>
            <a:picLocks noChangeAspect="1"/>
          </p:cNvPicPr>
          <p:nvPr/>
        </p:nvPicPr>
        <p:blipFill>
          <a:blip r:embed="rId2"/>
          <a:stretch>
            <a:fillRect/>
          </a:stretch>
        </p:blipFill>
        <p:spPr>
          <a:xfrm>
            <a:off x="1451497" y="621370"/>
            <a:ext cx="9003717" cy="4735633"/>
          </a:xfrm>
          <a:prstGeom prst="rect">
            <a:avLst/>
          </a:prstGeom>
        </p:spPr>
      </p:pic>
    </p:spTree>
    <p:extLst>
      <p:ext uri="{BB962C8B-B14F-4D97-AF65-F5344CB8AC3E}">
        <p14:creationId xmlns:p14="http://schemas.microsoft.com/office/powerpoint/2010/main" val="3918940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BFA47-8576-47F7-BD84-0B80D81C37AE}"/>
              </a:ext>
            </a:extLst>
          </p:cNvPr>
          <p:cNvSpPr>
            <a:spLocks noGrp="1"/>
          </p:cNvSpPr>
          <p:nvPr>
            <p:ph type="title"/>
          </p:nvPr>
        </p:nvSpPr>
        <p:spPr/>
        <p:txBody>
          <a:bodyPr/>
          <a:lstStyle/>
          <a:p>
            <a:endParaRPr lang="aa-ET"/>
          </a:p>
        </p:txBody>
      </p:sp>
      <p:sp>
        <p:nvSpPr>
          <p:cNvPr id="3" name="Content Placeholder 2">
            <a:extLst>
              <a:ext uri="{FF2B5EF4-FFF2-40B4-BE49-F238E27FC236}">
                <a16:creationId xmlns="" xmlns:a16="http://schemas.microsoft.com/office/drawing/2014/main" id="{7B6F593A-B589-4DCE-82C0-8524A0F4F6C9}"/>
              </a:ext>
            </a:extLst>
          </p:cNvPr>
          <p:cNvSpPr>
            <a:spLocks noGrp="1"/>
          </p:cNvSpPr>
          <p:nvPr>
            <p:ph idx="1"/>
          </p:nvPr>
        </p:nvSpPr>
        <p:spPr/>
        <p:txBody>
          <a:bodyPr/>
          <a:lstStyle/>
          <a:p>
            <a:endParaRPr lang="aa-ET"/>
          </a:p>
        </p:txBody>
      </p:sp>
      <p:pic>
        <p:nvPicPr>
          <p:cNvPr id="5" name="Picture 4">
            <a:extLst>
              <a:ext uri="{FF2B5EF4-FFF2-40B4-BE49-F238E27FC236}">
                <a16:creationId xmlns="" xmlns:a16="http://schemas.microsoft.com/office/drawing/2014/main" id="{E9C7C24B-A365-4FF9-A8D9-1EC59395B02C}"/>
              </a:ext>
            </a:extLst>
          </p:cNvPr>
          <p:cNvPicPr>
            <a:picLocks noChangeAspect="1"/>
          </p:cNvPicPr>
          <p:nvPr/>
        </p:nvPicPr>
        <p:blipFill rotWithShape="1">
          <a:blip r:embed="rId2"/>
          <a:srcRect l="4999" t="7387" r="2619" b="14480"/>
          <a:stretch/>
        </p:blipFill>
        <p:spPr>
          <a:xfrm>
            <a:off x="609600" y="508000"/>
            <a:ext cx="11263086" cy="5355771"/>
          </a:xfrm>
          <a:prstGeom prst="rect">
            <a:avLst/>
          </a:prstGeom>
        </p:spPr>
      </p:pic>
    </p:spTree>
    <p:extLst>
      <p:ext uri="{BB962C8B-B14F-4D97-AF65-F5344CB8AC3E}">
        <p14:creationId xmlns:p14="http://schemas.microsoft.com/office/powerpoint/2010/main" val="405313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01911C-62CA-4822-9606-D51CFBA22B5E}"/>
              </a:ext>
            </a:extLst>
          </p:cNvPr>
          <p:cNvSpPr>
            <a:spLocks noGrp="1"/>
          </p:cNvSpPr>
          <p:nvPr>
            <p:ph type="title"/>
          </p:nvPr>
        </p:nvSpPr>
        <p:spPr/>
        <p:txBody>
          <a:bodyPr/>
          <a:lstStyle/>
          <a:p>
            <a:endParaRPr lang="aa-ET"/>
          </a:p>
        </p:txBody>
      </p:sp>
      <p:sp>
        <p:nvSpPr>
          <p:cNvPr id="3" name="Content Placeholder 2">
            <a:extLst>
              <a:ext uri="{FF2B5EF4-FFF2-40B4-BE49-F238E27FC236}">
                <a16:creationId xmlns="" xmlns:a16="http://schemas.microsoft.com/office/drawing/2014/main" id="{915194F3-4083-4355-B9E0-9BD068478FED}"/>
              </a:ext>
            </a:extLst>
          </p:cNvPr>
          <p:cNvSpPr>
            <a:spLocks noGrp="1"/>
          </p:cNvSpPr>
          <p:nvPr>
            <p:ph idx="1"/>
          </p:nvPr>
        </p:nvSpPr>
        <p:spPr/>
        <p:txBody>
          <a:bodyPr/>
          <a:lstStyle/>
          <a:p>
            <a:endParaRPr lang="aa-ET"/>
          </a:p>
        </p:txBody>
      </p:sp>
      <p:pic>
        <p:nvPicPr>
          <p:cNvPr id="5" name="Picture 4">
            <a:extLst>
              <a:ext uri="{FF2B5EF4-FFF2-40B4-BE49-F238E27FC236}">
                <a16:creationId xmlns="" xmlns:a16="http://schemas.microsoft.com/office/drawing/2014/main" id="{76D79685-DBCE-4283-9DA9-B0A1A48DBE0E}"/>
              </a:ext>
            </a:extLst>
          </p:cNvPr>
          <p:cNvPicPr>
            <a:picLocks noChangeAspect="1"/>
          </p:cNvPicPr>
          <p:nvPr/>
        </p:nvPicPr>
        <p:blipFill rotWithShape="1">
          <a:blip r:embed="rId2"/>
          <a:srcRect l="4524" t="9911" r="4405" b="15327"/>
          <a:stretch/>
        </p:blipFill>
        <p:spPr>
          <a:xfrm>
            <a:off x="544286" y="1052286"/>
            <a:ext cx="11103428" cy="5124677"/>
          </a:xfrm>
          <a:prstGeom prst="rect">
            <a:avLst/>
          </a:prstGeom>
        </p:spPr>
      </p:pic>
    </p:spTree>
    <p:extLst>
      <p:ext uri="{BB962C8B-B14F-4D97-AF65-F5344CB8AC3E}">
        <p14:creationId xmlns:p14="http://schemas.microsoft.com/office/powerpoint/2010/main" val="3999832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EA334B-AC5D-4E94-87FE-08CED31E52B1}"/>
              </a:ext>
            </a:extLst>
          </p:cNvPr>
          <p:cNvSpPr>
            <a:spLocks noGrp="1"/>
          </p:cNvSpPr>
          <p:nvPr>
            <p:ph type="title"/>
          </p:nvPr>
        </p:nvSpPr>
        <p:spPr/>
        <p:txBody>
          <a:bodyPr/>
          <a:lstStyle/>
          <a:p>
            <a:endParaRPr lang="aa-ET"/>
          </a:p>
        </p:txBody>
      </p:sp>
      <p:sp>
        <p:nvSpPr>
          <p:cNvPr id="3" name="Content Placeholder 2">
            <a:extLst>
              <a:ext uri="{FF2B5EF4-FFF2-40B4-BE49-F238E27FC236}">
                <a16:creationId xmlns="" xmlns:a16="http://schemas.microsoft.com/office/drawing/2014/main" id="{B6CE0736-D2F4-4E35-9924-BAD4A2A63478}"/>
              </a:ext>
            </a:extLst>
          </p:cNvPr>
          <p:cNvSpPr>
            <a:spLocks noGrp="1"/>
          </p:cNvSpPr>
          <p:nvPr>
            <p:ph idx="1"/>
          </p:nvPr>
        </p:nvSpPr>
        <p:spPr/>
        <p:txBody>
          <a:bodyPr/>
          <a:lstStyle/>
          <a:p>
            <a:endParaRPr lang="aa-ET"/>
          </a:p>
        </p:txBody>
      </p:sp>
      <p:pic>
        <p:nvPicPr>
          <p:cNvPr id="5" name="Picture 4">
            <a:extLst>
              <a:ext uri="{FF2B5EF4-FFF2-40B4-BE49-F238E27FC236}">
                <a16:creationId xmlns="" xmlns:a16="http://schemas.microsoft.com/office/drawing/2014/main" id="{B641B7AD-03E9-4075-BD8C-5A4D694ADB17}"/>
              </a:ext>
            </a:extLst>
          </p:cNvPr>
          <p:cNvPicPr>
            <a:picLocks noChangeAspect="1"/>
          </p:cNvPicPr>
          <p:nvPr/>
        </p:nvPicPr>
        <p:blipFill rotWithShape="1">
          <a:blip r:embed="rId2"/>
          <a:srcRect l="2500" t="6962" r="3809" b="15327"/>
          <a:stretch/>
        </p:blipFill>
        <p:spPr>
          <a:xfrm>
            <a:off x="304800" y="478971"/>
            <a:ext cx="11422743" cy="5326743"/>
          </a:xfrm>
          <a:prstGeom prst="rect">
            <a:avLst/>
          </a:prstGeom>
        </p:spPr>
      </p:pic>
    </p:spTree>
    <p:extLst>
      <p:ext uri="{BB962C8B-B14F-4D97-AF65-F5344CB8AC3E}">
        <p14:creationId xmlns:p14="http://schemas.microsoft.com/office/powerpoint/2010/main" val="3593608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A5335B1-E826-45D1-B608-CBD5031266E7}"/>
              </a:ext>
            </a:extLst>
          </p:cNvPr>
          <p:cNvSpPr>
            <a:spLocks noGrp="1"/>
          </p:cNvSpPr>
          <p:nvPr>
            <p:ph idx="1"/>
          </p:nvPr>
        </p:nvSpPr>
        <p:spPr/>
        <p:txBody>
          <a:bodyPr/>
          <a:lstStyle/>
          <a:p>
            <a:endParaRPr lang="aa-ET" dirty="0"/>
          </a:p>
        </p:txBody>
      </p:sp>
      <p:pic>
        <p:nvPicPr>
          <p:cNvPr id="5" name="Picture 4">
            <a:extLst>
              <a:ext uri="{FF2B5EF4-FFF2-40B4-BE49-F238E27FC236}">
                <a16:creationId xmlns="" xmlns:a16="http://schemas.microsoft.com/office/drawing/2014/main" id="{ADC23BD3-2FBE-49C9-8210-E35AE2BA37DA}"/>
              </a:ext>
            </a:extLst>
          </p:cNvPr>
          <p:cNvPicPr>
            <a:picLocks noChangeAspect="1"/>
          </p:cNvPicPr>
          <p:nvPr/>
        </p:nvPicPr>
        <p:blipFill rotWithShape="1">
          <a:blip r:embed="rId2"/>
          <a:srcRect l="11667" t="9911" r="7857" b="42006"/>
          <a:stretch/>
        </p:blipFill>
        <p:spPr>
          <a:xfrm>
            <a:off x="1052793" y="2097088"/>
            <a:ext cx="9811657" cy="3295877"/>
          </a:xfrm>
          <a:prstGeom prst="rect">
            <a:avLst/>
          </a:prstGeom>
        </p:spPr>
      </p:pic>
    </p:spTree>
    <p:extLst>
      <p:ext uri="{BB962C8B-B14F-4D97-AF65-F5344CB8AC3E}">
        <p14:creationId xmlns:p14="http://schemas.microsoft.com/office/powerpoint/2010/main" val="2982292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50D7A6-5088-4853-8ACA-A26E5C623E00}"/>
              </a:ext>
            </a:extLst>
          </p:cNvPr>
          <p:cNvSpPr>
            <a:spLocks noGrp="1"/>
          </p:cNvSpPr>
          <p:nvPr>
            <p:ph type="title"/>
          </p:nvPr>
        </p:nvSpPr>
        <p:spPr/>
        <p:txBody>
          <a:bodyPr/>
          <a:lstStyle/>
          <a:p>
            <a:endParaRPr lang="aa-ET"/>
          </a:p>
        </p:txBody>
      </p:sp>
      <p:sp>
        <p:nvSpPr>
          <p:cNvPr id="3" name="Content Placeholder 2">
            <a:extLst>
              <a:ext uri="{FF2B5EF4-FFF2-40B4-BE49-F238E27FC236}">
                <a16:creationId xmlns="" xmlns:a16="http://schemas.microsoft.com/office/drawing/2014/main" id="{28CDC617-5DC7-4134-824F-30A412FC5274}"/>
              </a:ext>
            </a:extLst>
          </p:cNvPr>
          <p:cNvSpPr>
            <a:spLocks noGrp="1"/>
          </p:cNvSpPr>
          <p:nvPr>
            <p:ph idx="1"/>
          </p:nvPr>
        </p:nvSpPr>
        <p:spPr/>
        <p:txBody>
          <a:bodyPr/>
          <a:lstStyle/>
          <a:p>
            <a:endParaRPr lang="aa-ET"/>
          </a:p>
        </p:txBody>
      </p:sp>
      <p:pic>
        <p:nvPicPr>
          <p:cNvPr id="5" name="Picture 4">
            <a:extLst>
              <a:ext uri="{FF2B5EF4-FFF2-40B4-BE49-F238E27FC236}">
                <a16:creationId xmlns="" xmlns:a16="http://schemas.microsoft.com/office/drawing/2014/main" id="{03ED6AD6-A683-460C-9D65-B74B8961C61E}"/>
              </a:ext>
            </a:extLst>
          </p:cNvPr>
          <p:cNvPicPr>
            <a:picLocks noChangeAspect="1"/>
          </p:cNvPicPr>
          <p:nvPr/>
        </p:nvPicPr>
        <p:blipFill rotWithShape="1">
          <a:blip r:embed="rId2"/>
          <a:srcRect l="10595" t="12044" r="8810" b="24475"/>
          <a:stretch/>
        </p:blipFill>
        <p:spPr>
          <a:xfrm>
            <a:off x="1291770" y="827314"/>
            <a:ext cx="9826173" cy="4351338"/>
          </a:xfrm>
          <a:prstGeom prst="rect">
            <a:avLst/>
          </a:prstGeom>
        </p:spPr>
      </p:pic>
    </p:spTree>
    <p:extLst>
      <p:ext uri="{BB962C8B-B14F-4D97-AF65-F5344CB8AC3E}">
        <p14:creationId xmlns:p14="http://schemas.microsoft.com/office/powerpoint/2010/main" val="1191346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85F1B0-5CEB-4504-B8F0-7ACBBDE28DED}"/>
              </a:ext>
            </a:extLst>
          </p:cNvPr>
          <p:cNvSpPr>
            <a:spLocks noGrp="1"/>
          </p:cNvSpPr>
          <p:nvPr>
            <p:ph type="title"/>
          </p:nvPr>
        </p:nvSpPr>
        <p:spPr/>
        <p:txBody>
          <a:bodyPr/>
          <a:lstStyle/>
          <a:p>
            <a:endParaRPr lang="aa-ET"/>
          </a:p>
        </p:txBody>
      </p:sp>
      <p:sp>
        <p:nvSpPr>
          <p:cNvPr id="3" name="Content Placeholder 2">
            <a:extLst>
              <a:ext uri="{FF2B5EF4-FFF2-40B4-BE49-F238E27FC236}">
                <a16:creationId xmlns="" xmlns:a16="http://schemas.microsoft.com/office/drawing/2014/main" id="{699246F0-0B91-4D2A-A60D-9884BDC3C10F}"/>
              </a:ext>
            </a:extLst>
          </p:cNvPr>
          <p:cNvSpPr>
            <a:spLocks noGrp="1"/>
          </p:cNvSpPr>
          <p:nvPr>
            <p:ph idx="1"/>
          </p:nvPr>
        </p:nvSpPr>
        <p:spPr/>
        <p:txBody>
          <a:bodyPr/>
          <a:lstStyle/>
          <a:p>
            <a:endParaRPr lang="aa-ET"/>
          </a:p>
        </p:txBody>
      </p:sp>
      <p:pic>
        <p:nvPicPr>
          <p:cNvPr id="5" name="Picture 4">
            <a:extLst>
              <a:ext uri="{FF2B5EF4-FFF2-40B4-BE49-F238E27FC236}">
                <a16:creationId xmlns="" xmlns:a16="http://schemas.microsoft.com/office/drawing/2014/main" id="{7F680B42-41E2-4631-A0A3-F8002E2D63DD}"/>
              </a:ext>
            </a:extLst>
          </p:cNvPr>
          <p:cNvPicPr>
            <a:picLocks noChangeAspect="1"/>
          </p:cNvPicPr>
          <p:nvPr/>
        </p:nvPicPr>
        <p:blipFill rotWithShape="1">
          <a:blip r:embed="rId2"/>
          <a:srcRect l="9167" t="12468" r="6875" b="13633"/>
          <a:stretch/>
        </p:blipFill>
        <p:spPr>
          <a:xfrm>
            <a:off x="1117600" y="856344"/>
            <a:ext cx="10236200" cy="5065486"/>
          </a:xfrm>
          <a:prstGeom prst="rect">
            <a:avLst/>
          </a:prstGeom>
        </p:spPr>
      </p:pic>
    </p:spTree>
    <p:extLst>
      <p:ext uri="{BB962C8B-B14F-4D97-AF65-F5344CB8AC3E}">
        <p14:creationId xmlns:p14="http://schemas.microsoft.com/office/powerpoint/2010/main" val="989234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2DA209-E62E-4F65-9455-C35398E8EB87}"/>
              </a:ext>
            </a:extLst>
          </p:cNvPr>
          <p:cNvSpPr>
            <a:spLocks noGrp="1"/>
          </p:cNvSpPr>
          <p:nvPr>
            <p:ph type="title"/>
          </p:nvPr>
        </p:nvSpPr>
        <p:spPr/>
        <p:txBody>
          <a:bodyPr/>
          <a:lstStyle/>
          <a:p>
            <a:endParaRPr lang="aa-ET"/>
          </a:p>
        </p:txBody>
      </p:sp>
      <p:sp>
        <p:nvSpPr>
          <p:cNvPr id="3" name="Content Placeholder 2">
            <a:extLst>
              <a:ext uri="{FF2B5EF4-FFF2-40B4-BE49-F238E27FC236}">
                <a16:creationId xmlns="" xmlns:a16="http://schemas.microsoft.com/office/drawing/2014/main" id="{CA72E369-EFFF-46A6-AC87-DC1B90998EE1}"/>
              </a:ext>
            </a:extLst>
          </p:cNvPr>
          <p:cNvSpPr>
            <a:spLocks noGrp="1"/>
          </p:cNvSpPr>
          <p:nvPr>
            <p:ph idx="1"/>
          </p:nvPr>
        </p:nvSpPr>
        <p:spPr/>
        <p:txBody>
          <a:bodyPr/>
          <a:lstStyle/>
          <a:p>
            <a:endParaRPr lang="aa-ET"/>
          </a:p>
        </p:txBody>
      </p:sp>
      <p:pic>
        <p:nvPicPr>
          <p:cNvPr id="5" name="Picture 4">
            <a:extLst>
              <a:ext uri="{FF2B5EF4-FFF2-40B4-BE49-F238E27FC236}">
                <a16:creationId xmlns="" xmlns:a16="http://schemas.microsoft.com/office/drawing/2014/main" id="{56B0ACB2-3408-4990-9F4C-01F432E1B9EE}"/>
              </a:ext>
            </a:extLst>
          </p:cNvPr>
          <p:cNvPicPr>
            <a:picLocks noChangeAspect="1"/>
          </p:cNvPicPr>
          <p:nvPr/>
        </p:nvPicPr>
        <p:blipFill rotWithShape="1">
          <a:blip r:embed="rId2"/>
          <a:srcRect l="8333" t="9911" r="13750" b="21679"/>
          <a:stretch/>
        </p:blipFill>
        <p:spPr>
          <a:xfrm>
            <a:off x="1016000" y="681037"/>
            <a:ext cx="9499600" cy="4689249"/>
          </a:xfrm>
          <a:prstGeom prst="rect">
            <a:avLst/>
          </a:prstGeom>
        </p:spPr>
      </p:pic>
    </p:spTree>
    <p:extLst>
      <p:ext uri="{BB962C8B-B14F-4D97-AF65-F5344CB8AC3E}">
        <p14:creationId xmlns:p14="http://schemas.microsoft.com/office/powerpoint/2010/main" val="1111860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34D86E-FBD1-40AB-A1A6-BF26764858E8}"/>
              </a:ext>
            </a:extLst>
          </p:cNvPr>
          <p:cNvSpPr>
            <a:spLocks noGrp="1"/>
          </p:cNvSpPr>
          <p:nvPr>
            <p:ph type="title"/>
          </p:nvPr>
        </p:nvSpPr>
        <p:spPr/>
        <p:txBody>
          <a:bodyPr/>
          <a:lstStyle/>
          <a:p>
            <a:endParaRPr lang="aa-ET"/>
          </a:p>
        </p:txBody>
      </p:sp>
      <p:sp>
        <p:nvSpPr>
          <p:cNvPr id="3" name="Content Placeholder 2">
            <a:extLst>
              <a:ext uri="{FF2B5EF4-FFF2-40B4-BE49-F238E27FC236}">
                <a16:creationId xmlns="" xmlns:a16="http://schemas.microsoft.com/office/drawing/2014/main" id="{1F413B87-E9F4-4A7B-A4E1-C310153030D0}"/>
              </a:ext>
            </a:extLst>
          </p:cNvPr>
          <p:cNvSpPr>
            <a:spLocks noGrp="1"/>
          </p:cNvSpPr>
          <p:nvPr>
            <p:ph idx="1"/>
          </p:nvPr>
        </p:nvSpPr>
        <p:spPr/>
        <p:txBody>
          <a:bodyPr/>
          <a:lstStyle/>
          <a:p>
            <a:endParaRPr lang="aa-ET"/>
          </a:p>
        </p:txBody>
      </p:sp>
      <p:pic>
        <p:nvPicPr>
          <p:cNvPr id="5" name="Picture 4">
            <a:extLst>
              <a:ext uri="{FF2B5EF4-FFF2-40B4-BE49-F238E27FC236}">
                <a16:creationId xmlns="" xmlns:a16="http://schemas.microsoft.com/office/drawing/2014/main" id="{90E79F95-F772-46C2-A76A-CC2C84112EE9}"/>
              </a:ext>
            </a:extLst>
          </p:cNvPr>
          <p:cNvPicPr>
            <a:picLocks noChangeAspect="1"/>
          </p:cNvPicPr>
          <p:nvPr/>
        </p:nvPicPr>
        <p:blipFill rotWithShape="1">
          <a:blip r:embed="rId2"/>
          <a:srcRect l="-17351" t="11478" r="17351" b="11432"/>
          <a:stretch/>
        </p:blipFill>
        <p:spPr>
          <a:xfrm>
            <a:off x="-1277258" y="786833"/>
            <a:ext cx="12192000" cy="5284334"/>
          </a:xfrm>
          <a:prstGeom prst="rect">
            <a:avLst/>
          </a:prstGeom>
        </p:spPr>
      </p:pic>
    </p:spTree>
    <p:extLst>
      <p:ext uri="{BB962C8B-B14F-4D97-AF65-F5344CB8AC3E}">
        <p14:creationId xmlns:p14="http://schemas.microsoft.com/office/powerpoint/2010/main" val="3615940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16829D-6EB9-463F-A58F-8720B892C5E1}"/>
              </a:ext>
            </a:extLst>
          </p:cNvPr>
          <p:cNvSpPr>
            <a:spLocks noGrp="1"/>
          </p:cNvSpPr>
          <p:nvPr>
            <p:ph type="title"/>
          </p:nvPr>
        </p:nvSpPr>
        <p:spPr/>
        <p:txBody>
          <a:bodyPr/>
          <a:lstStyle/>
          <a:p>
            <a:endParaRPr lang="aa-ET"/>
          </a:p>
        </p:txBody>
      </p:sp>
      <p:sp>
        <p:nvSpPr>
          <p:cNvPr id="3" name="Content Placeholder 2">
            <a:extLst>
              <a:ext uri="{FF2B5EF4-FFF2-40B4-BE49-F238E27FC236}">
                <a16:creationId xmlns="" xmlns:a16="http://schemas.microsoft.com/office/drawing/2014/main" id="{0C8517EC-22B1-43ED-ACD7-412F240FAC88}"/>
              </a:ext>
            </a:extLst>
          </p:cNvPr>
          <p:cNvSpPr>
            <a:spLocks noGrp="1"/>
          </p:cNvSpPr>
          <p:nvPr>
            <p:ph idx="1"/>
          </p:nvPr>
        </p:nvSpPr>
        <p:spPr/>
        <p:txBody>
          <a:bodyPr/>
          <a:lstStyle/>
          <a:p>
            <a:endParaRPr lang="aa-ET"/>
          </a:p>
        </p:txBody>
      </p:sp>
      <p:pic>
        <p:nvPicPr>
          <p:cNvPr id="5" name="Picture 4">
            <a:extLst>
              <a:ext uri="{FF2B5EF4-FFF2-40B4-BE49-F238E27FC236}">
                <a16:creationId xmlns="" xmlns:a16="http://schemas.microsoft.com/office/drawing/2014/main" id="{9BF7C29C-CEB9-4D6D-956B-30425EE058B3}"/>
              </a:ext>
            </a:extLst>
          </p:cNvPr>
          <p:cNvPicPr>
            <a:picLocks noChangeAspect="1"/>
          </p:cNvPicPr>
          <p:nvPr/>
        </p:nvPicPr>
        <p:blipFill rotWithShape="1">
          <a:blip r:embed="rId2"/>
          <a:srcRect l="9881" t="11411" r="16071" b="33748"/>
          <a:stretch/>
        </p:blipFill>
        <p:spPr>
          <a:xfrm>
            <a:off x="1248229" y="1690688"/>
            <a:ext cx="9027885" cy="3759200"/>
          </a:xfrm>
          <a:prstGeom prst="rect">
            <a:avLst/>
          </a:prstGeom>
        </p:spPr>
      </p:pic>
    </p:spTree>
    <p:extLst>
      <p:ext uri="{BB962C8B-B14F-4D97-AF65-F5344CB8AC3E}">
        <p14:creationId xmlns:p14="http://schemas.microsoft.com/office/powerpoint/2010/main" val="2161450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3</a:t>
            </a:fld>
            <a:endParaRPr lang="en-US" dirty="0"/>
          </a:p>
        </p:txBody>
      </p:sp>
      <p:pic>
        <p:nvPicPr>
          <p:cNvPr id="5" name="Picture 4"/>
          <p:cNvPicPr>
            <a:picLocks noChangeAspect="1"/>
          </p:cNvPicPr>
          <p:nvPr/>
        </p:nvPicPr>
        <p:blipFill>
          <a:blip r:embed="rId2"/>
          <a:stretch>
            <a:fillRect/>
          </a:stretch>
        </p:blipFill>
        <p:spPr>
          <a:xfrm>
            <a:off x="1440611" y="968225"/>
            <a:ext cx="8669547" cy="4664824"/>
          </a:xfrm>
          <a:prstGeom prst="rect">
            <a:avLst/>
          </a:prstGeom>
        </p:spPr>
      </p:pic>
    </p:spTree>
    <p:extLst>
      <p:ext uri="{BB962C8B-B14F-4D97-AF65-F5344CB8AC3E}">
        <p14:creationId xmlns:p14="http://schemas.microsoft.com/office/powerpoint/2010/main" val="939643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D790E4-FA62-403C-92D3-569C9F72E2E4}"/>
              </a:ext>
            </a:extLst>
          </p:cNvPr>
          <p:cNvSpPr>
            <a:spLocks noGrp="1"/>
          </p:cNvSpPr>
          <p:nvPr>
            <p:ph type="title"/>
          </p:nvPr>
        </p:nvSpPr>
        <p:spPr/>
        <p:txBody>
          <a:bodyPr/>
          <a:lstStyle/>
          <a:p>
            <a:endParaRPr lang="aa-ET"/>
          </a:p>
        </p:txBody>
      </p:sp>
      <p:sp>
        <p:nvSpPr>
          <p:cNvPr id="3" name="Content Placeholder 2">
            <a:extLst>
              <a:ext uri="{FF2B5EF4-FFF2-40B4-BE49-F238E27FC236}">
                <a16:creationId xmlns="" xmlns:a16="http://schemas.microsoft.com/office/drawing/2014/main" id="{DE960487-4C50-45B3-8C34-37BC0E2E04ED}"/>
              </a:ext>
            </a:extLst>
          </p:cNvPr>
          <p:cNvSpPr>
            <a:spLocks noGrp="1"/>
          </p:cNvSpPr>
          <p:nvPr>
            <p:ph idx="1"/>
          </p:nvPr>
        </p:nvSpPr>
        <p:spPr/>
        <p:txBody>
          <a:bodyPr/>
          <a:lstStyle/>
          <a:p>
            <a:endParaRPr lang="aa-ET"/>
          </a:p>
        </p:txBody>
      </p:sp>
      <p:pic>
        <p:nvPicPr>
          <p:cNvPr id="5" name="Picture 4">
            <a:extLst>
              <a:ext uri="{FF2B5EF4-FFF2-40B4-BE49-F238E27FC236}">
                <a16:creationId xmlns="" xmlns:a16="http://schemas.microsoft.com/office/drawing/2014/main" id="{18DC4AB5-EC3D-48E0-BC97-19BA38D73B20}"/>
              </a:ext>
            </a:extLst>
          </p:cNvPr>
          <p:cNvPicPr>
            <a:picLocks noChangeAspect="1"/>
          </p:cNvPicPr>
          <p:nvPr/>
        </p:nvPicPr>
        <p:blipFill rotWithShape="1">
          <a:blip r:embed="rId2"/>
          <a:srcRect l="9166" t="19456" r="12024" b="33960"/>
          <a:stretch/>
        </p:blipFill>
        <p:spPr>
          <a:xfrm>
            <a:off x="1422400" y="2119086"/>
            <a:ext cx="9608457" cy="3193144"/>
          </a:xfrm>
          <a:prstGeom prst="rect">
            <a:avLst/>
          </a:prstGeom>
        </p:spPr>
      </p:pic>
    </p:spTree>
    <p:extLst>
      <p:ext uri="{BB962C8B-B14F-4D97-AF65-F5344CB8AC3E}">
        <p14:creationId xmlns:p14="http://schemas.microsoft.com/office/powerpoint/2010/main" val="269978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78C54F-ACB0-48FA-9B70-EA8F626D1E29}"/>
              </a:ext>
            </a:extLst>
          </p:cNvPr>
          <p:cNvSpPr>
            <a:spLocks noGrp="1"/>
          </p:cNvSpPr>
          <p:nvPr>
            <p:ph type="title"/>
          </p:nvPr>
        </p:nvSpPr>
        <p:spPr/>
        <p:txBody>
          <a:bodyPr/>
          <a:lstStyle/>
          <a:p>
            <a:endParaRPr lang="aa-ET"/>
          </a:p>
        </p:txBody>
      </p:sp>
      <p:sp>
        <p:nvSpPr>
          <p:cNvPr id="3" name="Content Placeholder 2">
            <a:extLst>
              <a:ext uri="{FF2B5EF4-FFF2-40B4-BE49-F238E27FC236}">
                <a16:creationId xmlns="" xmlns:a16="http://schemas.microsoft.com/office/drawing/2014/main" id="{51200604-8CDD-48A6-9E4A-355C99CFBC0F}"/>
              </a:ext>
            </a:extLst>
          </p:cNvPr>
          <p:cNvSpPr>
            <a:spLocks noGrp="1"/>
          </p:cNvSpPr>
          <p:nvPr>
            <p:ph idx="1"/>
          </p:nvPr>
        </p:nvSpPr>
        <p:spPr/>
        <p:txBody>
          <a:bodyPr/>
          <a:lstStyle/>
          <a:p>
            <a:endParaRPr lang="aa-ET"/>
          </a:p>
        </p:txBody>
      </p:sp>
      <p:pic>
        <p:nvPicPr>
          <p:cNvPr id="5" name="Picture 4">
            <a:extLst>
              <a:ext uri="{FF2B5EF4-FFF2-40B4-BE49-F238E27FC236}">
                <a16:creationId xmlns="" xmlns:a16="http://schemas.microsoft.com/office/drawing/2014/main" id="{637BBEFD-A4EA-4B68-9F07-368881838F69}"/>
              </a:ext>
            </a:extLst>
          </p:cNvPr>
          <p:cNvPicPr>
            <a:picLocks noChangeAspect="1"/>
          </p:cNvPicPr>
          <p:nvPr/>
        </p:nvPicPr>
        <p:blipFill rotWithShape="1">
          <a:blip r:embed="rId2"/>
          <a:srcRect l="10237" t="22632" r="12858" b="34172"/>
          <a:stretch/>
        </p:blipFill>
        <p:spPr>
          <a:xfrm>
            <a:off x="1538514" y="2336802"/>
            <a:ext cx="9376228" cy="2960914"/>
          </a:xfrm>
          <a:prstGeom prst="rect">
            <a:avLst/>
          </a:prstGeom>
        </p:spPr>
      </p:pic>
    </p:spTree>
    <p:extLst>
      <p:ext uri="{BB962C8B-B14F-4D97-AF65-F5344CB8AC3E}">
        <p14:creationId xmlns:p14="http://schemas.microsoft.com/office/powerpoint/2010/main" val="2114152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306A16-98D0-4A3C-AE24-94C3752BCE46}"/>
              </a:ext>
            </a:extLst>
          </p:cNvPr>
          <p:cNvSpPr>
            <a:spLocks noGrp="1"/>
          </p:cNvSpPr>
          <p:nvPr>
            <p:ph type="title"/>
          </p:nvPr>
        </p:nvSpPr>
        <p:spPr/>
        <p:txBody>
          <a:bodyPr/>
          <a:lstStyle/>
          <a:p>
            <a:endParaRPr lang="aa-ET"/>
          </a:p>
        </p:txBody>
      </p:sp>
      <p:sp>
        <p:nvSpPr>
          <p:cNvPr id="3" name="Content Placeholder 2">
            <a:extLst>
              <a:ext uri="{FF2B5EF4-FFF2-40B4-BE49-F238E27FC236}">
                <a16:creationId xmlns="" xmlns:a16="http://schemas.microsoft.com/office/drawing/2014/main" id="{A5137A33-CC85-41E8-92D0-EFFF96E24A78}"/>
              </a:ext>
            </a:extLst>
          </p:cNvPr>
          <p:cNvSpPr>
            <a:spLocks noGrp="1"/>
          </p:cNvSpPr>
          <p:nvPr>
            <p:ph idx="1"/>
          </p:nvPr>
        </p:nvSpPr>
        <p:spPr/>
        <p:txBody>
          <a:bodyPr/>
          <a:lstStyle/>
          <a:p>
            <a:endParaRPr lang="aa-ET"/>
          </a:p>
        </p:txBody>
      </p:sp>
      <p:pic>
        <p:nvPicPr>
          <p:cNvPr id="5" name="Picture 4">
            <a:extLst>
              <a:ext uri="{FF2B5EF4-FFF2-40B4-BE49-F238E27FC236}">
                <a16:creationId xmlns="" xmlns:a16="http://schemas.microsoft.com/office/drawing/2014/main" id="{E81ABBC8-F689-4897-A235-75C11C576D93}"/>
              </a:ext>
            </a:extLst>
          </p:cNvPr>
          <p:cNvPicPr>
            <a:picLocks noChangeAspect="1"/>
          </p:cNvPicPr>
          <p:nvPr/>
        </p:nvPicPr>
        <p:blipFill rotWithShape="1">
          <a:blip r:embed="rId2"/>
          <a:srcRect l="10357" t="12256" r="30357" b="19562"/>
          <a:stretch/>
        </p:blipFill>
        <p:spPr>
          <a:xfrm>
            <a:off x="2481943" y="1204685"/>
            <a:ext cx="7228114" cy="4673601"/>
          </a:xfrm>
          <a:prstGeom prst="rect">
            <a:avLst/>
          </a:prstGeom>
        </p:spPr>
      </p:pic>
    </p:spTree>
    <p:extLst>
      <p:ext uri="{BB962C8B-B14F-4D97-AF65-F5344CB8AC3E}">
        <p14:creationId xmlns:p14="http://schemas.microsoft.com/office/powerpoint/2010/main" val="3951782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EBA1A9-B041-49E2-8E61-6D7759A02782}"/>
              </a:ext>
            </a:extLst>
          </p:cNvPr>
          <p:cNvSpPr>
            <a:spLocks noGrp="1"/>
          </p:cNvSpPr>
          <p:nvPr>
            <p:ph type="title"/>
          </p:nvPr>
        </p:nvSpPr>
        <p:spPr/>
        <p:txBody>
          <a:bodyPr/>
          <a:lstStyle/>
          <a:p>
            <a:endParaRPr lang="aa-ET"/>
          </a:p>
        </p:txBody>
      </p:sp>
      <p:sp>
        <p:nvSpPr>
          <p:cNvPr id="3" name="Content Placeholder 2">
            <a:extLst>
              <a:ext uri="{FF2B5EF4-FFF2-40B4-BE49-F238E27FC236}">
                <a16:creationId xmlns="" xmlns:a16="http://schemas.microsoft.com/office/drawing/2014/main" id="{CECF8382-83D1-443D-B875-97DBF1EE4961}"/>
              </a:ext>
            </a:extLst>
          </p:cNvPr>
          <p:cNvSpPr>
            <a:spLocks noGrp="1"/>
          </p:cNvSpPr>
          <p:nvPr>
            <p:ph idx="1"/>
          </p:nvPr>
        </p:nvSpPr>
        <p:spPr/>
        <p:txBody>
          <a:bodyPr/>
          <a:lstStyle/>
          <a:p>
            <a:endParaRPr lang="aa-ET"/>
          </a:p>
        </p:txBody>
      </p:sp>
      <p:pic>
        <p:nvPicPr>
          <p:cNvPr id="5" name="Picture 4">
            <a:extLst>
              <a:ext uri="{FF2B5EF4-FFF2-40B4-BE49-F238E27FC236}">
                <a16:creationId xmlns="" xmlns:a16="http://schemas.microsoft.com/office/drawing/2014/main" id="{0DD59D5E-F579-43DF-8429-DB811D750DAC}"/>
              </a:ext>
            </a:extLst>
          </p:cNvPr>
          <p:cNvPicPr>
            <a:picLocks noChangeAspect="1"/>
          </p:cNvPicPr>
          <p:nvPr/>
        </p:nvPicPr>
        <p:blipFill rotWithShape="1">
          <a:blip r:embed="rId2"/>
          <a:srcRect l="9524" t="17339" r="18452" b="32055"/>
          <a:stretch/>
        </p:blipFill>
        <p:spPr>
          <a:xfrm>
            <a:off x="1705428" y="1944914"/>
            <a:ext cx="8781143" cy="3468915"/>
          </a:xfrm>
          <a:prstGeom prst="rect">
            <a:avLst/>
          </a:prstGeom>
        </p:spPr>
      </p:pic>
    </p:spTree>
    <p:extLst>
      <p:ext uri="{BB962C8B-B14F-4D97-AF65-F5344CB8AC3E}">
        <p14:creationId xmlns:p14="http://schemas.microsoft.com/office/powerpoint/2010/main" val="3964743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4</a:t>
            </a:fld>
            <a:endParaRPr lang="en-US" dirty="0"/>
          </a:p>
        </p:txBody>
      </p:sp>
      <p:pic>
        <p:nvPicPr>
          <p:cNvPr id="5" name="Picture 4"/>
          <p:cNvPicPr>
            <a:picLocks noChangeAspect="1"/>
          </p:cNvPicPr>
          <p:nvPr/>
        </p:nvPicPr>
        <p:blipFill>
          <a:blip r:embed="rId2"/>
          <a:stretch>
            <a:fillRect/>
          </a:stretch>
        </p:blipFill>
        <p:spPr>
          <a:xfrm>
            <a:off x="1141412" y="741871"/>
            <a:ext cx="9161252" cy="4589253"/>
          </a:xfrm>
          <a:prstGeom prst="rect">
            <a:avLst/>
          </a:prstGeom>
        </p:spPr>
      </p:pic>
    </p:spTree>
    <p:extLst>
      <p:ext uri="{BB962C8B-B14F-4D97-AF65-F5344CB8AC3E}">
        <p14:creationId xmlns:p14="http://schemas.microsoft.com/office/powerpoint/2010/main" val="3567036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5</a:t>
            </a:fld>
            <a:endParaRPr lang="en-US" dirty="0"/>
          </a:p>
        </p:txBody>
      </p:sp>
      <p:pic>
        <p:nvPicPr>
          <p:cNvPr id="5" name="Picture 4"/>
          <p:cNvPicPr>
            <a:picLocks noChangeAspect="1"/>
          </p:cNvPicPr>
          <p:nvPr/>
        </p:nvPicPr>
        <p:blipFill>
          <a:blip r:embed="rId2"/>
          <a:stretch>
            <a:fillRect/>
          </a:stretch>
        </p:blipFill>
        <p:spPr>
          <a:xfrm>
            <a:off x="2152650" y="1343025"/>
            <a:ext cx="7886700" cy="4171950"/>
          </a:xfrm>
          <a:prstGeom prst="rect">
            <a:avLst/>
          </a:prstGeom>
        </p:spPr>
      </p:pic>
    </p:spTree>
    <p:extLst>
      <p:ext uri="{BB962C8B-B14F-4D97-AF65-F5344CB8AC3E}">
        <p14:creationId xmlns:p14="http://schemas.microsoft.com/office/powerpoint/2010/main" val="3454709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6</a:t>
            </a:fld>
            <a:endParaRPr lang="en-US" dirty="0"/>
          </a:p>
        </p:txBody>
      </p:sp>
      <p:pic>
        <p:nvPicPr>
          <p:cNvPr id="5" name="Picture 4"/>
          <p:cNvPicPr>
            <a:picLocks noChangeAspect="1"/>
          </p:cNvPicPr>
          <p:nvPr/>
        </p:nvPicPr>
        <p:blipFill>
          <a:blip r:embed="rId2"/>
          <a:stretch>
            <a:fillRect/>
          </a:stretch>
        </p:blipFill>
        <p:spPr>
          <a:xfrm>
            <a:off x="1777042" y="618518"/>
            <a:ext cx="8499279" cy="4548705"/>
          </a:xfrm>
          <a:prstGeom prst="rect">
            <a:avLst/>
          </a:prstGeom>
        </p:spPr>
      </p:pic>
    </p:spTree>
    <p:extLst>
      <p:ext uri="{BB962C8B-B14F-4D97-AF65-F5344CB8AC3E}">
        <p14:creationId xmlns:p14="http://schemas.microsoft.com/office/powerpoint/2010/main" val="1613325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7</a:t>
            </a:fld>
            <a:endParaRPr lang="en-US" dirty="0"/>
          </a:p>
        </p:txBody>
      </p:sp>
      <p:pic>
        <p:nvPicPr>
          <p:cNvPr id="5" name="Picture 4"/>
          <p:cNvPicPr>
            <a:picLocks noChangeAspect="1"/>
          </p:cNvPicPr>
          <p:nvPr/>
        </p:nvPicPr>
        <p:blipFill>
          <a:blip r:embed="rId2"/>
          <a:stretch>
            <a:fillRect/>
          </a:stretch>
        </p:blipFill>
        <p:spPr>
          <a:xfrm>
            <a:off x="1561380" y="966158"/>
            <a:ext cx="9195759" cy="4558342"/>
          </a:xfrm>
          <a:prstGeom prst="rect">
            <a:avLst/>
          </a:prstGeom>
        </p:spPr>
      </p:pic>
    </p:spTree>
    <p:extLst>
      <p:ext uri="{BB962C8B-B14F-4D97-AF65-F5344CB8AC3E}">
        <p14:creationId xmlns:p14="http://schemas.microsoft.com/office/powerpoint/2010/main" val="2830040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DB53A4-F628-4B3E-825A-B40578A9BCB1}"/>
              </a:ext>
            </a:extLst>
          </p:cNvPr>
          <p:cNvSpPr>
            <a:spLocks noGrp="1"/>
          </p:cNvSpPr>
          <p:nvPr>
            <p:ph type="title"/>
          </p:nvPr>
        </p:nvSpPr>
        <p:spPr/>
        <p:txBody>
          <a:bodyPr/>
          <a:lstStyle/>
          <a:p>
            <a:endParaRPr lang="aa-ET"/>
          </a:p>
        </p:txBody>
      </p:sp>
      <p:sp>
        <p:nvSpPr>
          <p:cNvPr id="3" name="Content Placeholder 2">
            <a:extLst>
              <a:ext uri="{FF2B5EF4-FFF2-40B4-BE49-F238E27FC236}">
                <a16:creationId xmlns="" xmlns:a16="http://schemas.microsoft.com/office/drawing/2014/main" id="{F694AA2A-713C-4580-AAA0-35BD665C8ED3}"/>
              </a:ext>
            </a:extLst>
          </p:cNvPr>
          <p:cNvSpPr>
            <a:spLocks noGrp="1"/>
          </p:cNvSpPr>
          <p:nvPr>
            <p:ph idx="1"/>
          </p:nvPr>
        </p:nvSpPr>
        <p:spPr/>
        <p:txBody>
          <a:bodyPr/>
          <a:lstStyle/>
          <a:p>
            <a:endParaRPr lang="aa-ET" dirty="0"/>
          </a:p>
        </p:txBody>
      </p:sp>
      <p:pic>
        <p:nvPicPr>
          <p:cNvPr id="5" name="Picture 4">
            <a:extLst>
              <a:ext uri="{FF2B5EF4-FFF2-40B4-BE49-F238E27FC236}">
                <a16:creationId xmlns="" xmlns:a16="http://schemas.microsoft.com/office/drawing/2014/main" id="{358115AF-BA95-4C84-A8BE-0F21B951AE7C}"/>
              </a:ext>
            </a:extLst>
          </p:cNvPr>
          <p:cNvPicPr>
            <a:picLocks noChangeAspect="1"/>
          </p:cNvPicPr>
          <p:nvPr/>
        </p:nvPicPr>
        <p:blipFill rotWithShape="1">
          <a:blip r:embed="rId2"/>
          <a:srcRect l="2857" t="17974" r="1905" b="25279"/>
          <a:stretch/>
        </p:blipFill>
        <p:spPr>
          <a:xfrm>
            <a:off x="580572" y="1357803"/>
            <a:ext cx="11611428" cy="3889829"/>
          </a:xfrm>
          <a:prstGeom prst="rect">
            <a:avLst/>
          </a:prstGeom>
        </p:spPr>
      </p:pic>
    </p:spTree>
    <p:extLst>
      <p:ext uri="{BB962C8B-B14F-4D97-AF65-F5344CB8AC3E}">
        <p14:creationId xmlns:p14="http://schemas.microsoft.com/office/powerpoint/2010/main" val="934656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3FF305-685F-43D8-95AA-9BC971647F70}"/>
              </a:ext>
            </a:extLst>
          </p:cNvPr>
          <p:cNvSpPr>
            <a:spLocks noGrp="1"/>
          </p:cNvSpPr>
          <p:nvPr>
            <p:ph type="title"/>
          </p:nvPr>
        </p:nvSpPr>
        <p:spPr/>
        <p:txBody>
          <a:bodyPr/>
          <a:lstStyle/>
          <a:p>
            <a:endParaRPr lang="aa-ET"/>
          </a:p>
        </p:txBody>
      </p:sp>
      <p:sp>
        <p:nvSpPr>
          <p:cNvPr id="3" name="Content Placeholder 2">
            <a:extLst>
              <a:ext uri="{FF2B5EF4-FFF2-40B4-BE49-F238E27FC236}">
                <a16:creationId xmlns="" xmlns:a16="http://schemas.microsoft.com/office/drawing/2014/main" id="{0551E211-EBD6-4895-809E-6EC81D2F5F07}"/>
              </a:ext>
            </a:extLst>
          </p:cNvPr>
          <p:cNvSpPr>
            <a:spLocks noGrp="1"/>
          </p:cNvSpPr>
          <p:nvPr>
            <p:ph idx="1"/>
          </p:nvPr>
        </p:nvSpPr>
        <p:spPr/>
        <p:txBody>
          <a:bodyPr/>
          <a:lstStyle/>
          <a:p>
            <a:endParaRPr lang="aa-ET"/>
          </a:p>
        </p:txBody>
      </p:sp>
      <p:pic>
        <p:nvPicPr>
          <p:cNvPr id="5" name="Picture 4">
            <a:extLst>
              <a:ext uri="{FF2B5EF4-FFF2-40B4-BE49-F238E27FC236}">
                <a16:creationId xmlns="" xmlns:a16="http://schemas.microsoft.com/office/drawing/2014/main" id="{D84BA5C0-ABFF-4E19-9769-473AD2F1237D}"/>
              </a:ext>
            </a:extLst>
          </p:cNvPr>
          <p:cNvPicPr>
            <a:picLocks noChangeAspect="1"/>
          </p:cNvPicPr>
          <p:nvPr/>
        </p:nvPicPr>
        <p:blipFill rotWithShape="1">
          <a:blip r:embed="rId2"/>
          <a:srcRect l="3334" t="7810" r="2143" b="13421"/>
          <a:stretch/>
        </p:blipFill>
        <p:spPr>
          <a:xfrm>
            <a:off x="406400" y="537030"/>
            <a:ext cx="11524343" cy="5399314"/>
          </a:xfrm>
          <a:prstGeom prst="rect">
            <a:avLst/>
          </a:prstGeom>
        </p:spPr>
      </p:pic>
    </p:spTree>
    <p:extLst>
      <p:ext uri="{BB962C8B-B14F-4D97-AF65-F5344CB8AC3E}">
        <p14:creationId xmlns:p14="http://schemas.microsoft.com/office/powerpoint/2010/main" val="42482538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1683</TotalTime>
  <Words>49</Words>
  <Application>Microsoft Office PowerPoint</Application>
  <PresentationFormat>Widescreen</PresentationFormat>
  <Paragraphs>15</Paragraphs>
  <Slides>33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Trebuchet MS</vt:lpstr>
      <vt:lpstr>Tw Cen MT</vt:lpstr>
      <vt:lpstr>Circuit</vt:lpstr>
      <vt:lpstr>PowerPoint Presentation</vt:lpstr>
      <vt:lpstr>Comparison b/W YoLO &amp; CNN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regression</dc:title>
  <dc:creator>Shardha Nand</dc:creator>
  <cp:lastModifiedBy>Samad</cp:lastModifiedBy>
  <cp:revision>202</cp:revision>
  <dcterms:created xsi:type="dcterms:W3CDTF">2023-10-16T04:35:12Z</dcterms:created>
  <dcterms:modified xsi:type="dcterms:W3CDTF">2023-12-27T15:12:51Z</dcterms:modified>
</cp:coreProperties>
</file>